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8" r:id="rId13"/>
    <p:sldId id="264" r:id="rId14"/>
    <p:sldId id="265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48CA0A-1397-4609-B0AF-58C609D0E407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E276C7-FD95-4EC4-92E3-ADEBC5F0D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mailto:SablukovK@panavto.ru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ПРЕЗЕНТАЦИЯ МОДУЛЯ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«ПЛАТЕЖНЫЙ КАЛЕНДАРЬ»</a:t>
            </a:r>
            <a:endParaRPr lang="ru-RU" sz="2800" dirty="0">
              <a:latin typeface="+mn-lt"/>
            </a:endParaRPr>
          </a:p>
        </p:txBody>
      </p:sp>
      <p:pic>
        <p:nvPicPr>
          <p:cNvPr id="4" name="Содержимое 3" descr="P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7000925" cy="4857784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Документ ввода начальных остатков по расчетным счетам </a:t>
            </a:r>
            <a:endParaRPr lang="ru-RU" sz="1400" b="1" dirty="0"/>
          </a:p>
        </p:txBody>
      </p:sp>
      <p:pic>
        <p:nvPicPr>
          <p:cNvPr id="4" name="Содержимое 3" descr="Заведение остатков по счетам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642918"/>
            <a:ext cx="8858250" cy="607223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Монитор реестра платежей для финансового менеджера и ФД</a:t>
            </a:r>
            <a:endParaRPr lang="ru-RU" sz="1400" b="1" dirty="0"/>
          </a:p>
        </p:txBody>
      </p:sp>
      <p:pic>
        <p:nvPicPr>
          <p:cNvPr id="1026" name="Picture 2" descr="C:\Documents and Settings\SablukovK\Рабочий стол\Презентация_Платежный календарь\Монитор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5" y="571480"/>
            <a:ext cx="8929688" cy="6286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Монитор реестра платежей (нижняя часть) – расчет остатков на конец операционного дня</a:t>
            </a:r>
            <a:endParaRPr lang="ru-RU" sz="1400" b="1" dirty="0"/>
          </a:p>
        </p:txBody>
      </p:sp>
      <p:pic>
        <p:nvPicPr>
          <p:cNvPr id="4" name="Содержимое 3" descr="Монитор_нижняя часть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642918"/>
            <a:ext cx="8858250" cy="600079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err="1" smtClean="0"/>
              <a:t>План-фактный</a:t>
            </a:r>
            <a:r>
              <a:rPr lang="ru-RU" sz="1400" b="1" dirty="0" smtClean="0"/>
              <a:t> анализ по статьям ДДС / ЦФО</a:t>
            </a:r>
            <a:endParaRPr lang="ru-RU" sz="1400" b="1" dirty="0"/>
          </a:p>
        </p:txBody>
      </p:sp>
      <p:pic>
        <p:nvPicPr>
          <p:cNvPr id="4" name="Содержимое 3" descr="Отчет_ЦФО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00042"/>
            <a:ext cx="8858250" cy="621510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Детализация факта возможна в разрезе контрагентов</a:t>
            </a:r>
            <a:endParaRPr lang="ru-RU" sz="1400" b="1" dirty="0"/>
          </a:p>
        </p:txBody>
      </p:sp>
      <p:pic>
        <p:nvPicPr>
          <p:cNvPr id="4" name="Содержимое 3" descr="Детализация по контрагентам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714356"/>
            <a:ext cx="8858250" cy="600079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214414" y="1571612"/>
            <a:ext cx="425291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Кирилл Саблуков</a:t>
            </a:r>
          </a:p>
          <a:p>
            <a:pPr>
              <a:buNone/>
            </a:pPr>
            <a:r>
              <a:rPr lang="ru-RU" dirty="0" smtClean="0"/>
              <a:t>Финансовый директор</a:t>
            </a:r>
          </a:p>
          <a:p>
            <a:pPr>
              <a:buNone/>
            </a:pPr>
            <a:r>
              <a:rPr lang="en-US" dirty="0" smtClean="0"/>
              <a:t>__________________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"</a:t>
            </a:r>
            <a:r>
              <a:rPr lang="ru-RU" dirty="0" err="1" smtClean="0"/>
              <a:t>Панавто</a:t>
            </a:r>
            <a:r>
              <a:rPr lang="ru-RU" dirty="0" smtClean="0"/>
              <a:t>" </a:t>
            </a:r>
          </a:p>
          <a:p>
            <a:pPr>
              <a:buNone/>
            </a:pPr>
            <a:r>
              <a:rPr lang="ru-RU" dirty="0" smtClean="0"/>
              <a:t>Официальный дилер</a:t>
            </a:r>
            <a:endParaRPr lang="en-US" dirty="0" smtClean="0"/>
          </a:p>
          <a:p>
            <a:pPr>
              <a:buNone/>
            </a:pPr>
            <a:r>
              <a:rPr lang="ru-RU" dirty="0" err="1" smtClean="0"/>
              <a:t>Mercedes-Benz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Тел:  +7(495) 790-7777</a:t>
            </a:r>
          </a:p>
          <a:p>
            <a:pPr>
              <a:buNone/>
            </a:pPr>
            <a:r>
              <a:rPr lang="ru-RU" dirty="0" err="1" smtClean="0"/>
              <a:t>Моб</a:t>
            </a:r>
            <a:r>
              <a:rPr lang="ru-RU" dirty="0" smtClean="0"/>
              <a:t>: +7 (915) 157-7544</a:t>
            </a:r>
          </a:p>
          <a:p>
            <a:pPr>
              <a:buNone/>
            </a:pPr>
            <a:r>
              <a:rPr lang="ru-RU" dirty="0" err="1" smtClean="0">
                <a:hlinkClick r:id="rId2"/>
              </a:rPr>
              <a:t>SablukovK@panavto</a:t>
            </a:r>
            <a:r>
              <a:rPr lang="ru-RU" dirty="0" smtClean="0">
                <a:hlinkClick r:id="rId2"/>
              </a:rPr>
              <a:t>.</a:t>
            </a:r>
            <a:r>
              <a:rPr lang="en-US" dirty="0" smtClean="0">
                <a:hlinkClick r:id="rId2"/>
              </a:rPr>
              <a:t>ru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</a:t>
            </a:r>
          </a:p>
          <a:p>
            <a:endParaRPr lang="ru-RU" dirty="0"/>
          </a:p>
        </p:txBody>
      </p:sp>
      <p:pic>
        <p:nvPicPr>
          <p:cNvPr id="8" name="Содержимое 7" descr="SablukovK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00760" y="1643050"/>
            <a:ext cx="2000250" cy="28575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64294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Цели проекта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358246" cy="5500726"/>
          </a:xfrm>
        </p:spPr>
        <p:txBody>
          <a:bodyPr>
            <a:normAutofit lnSpcReduction="10000"/>
          </a:bodyPr>
          <a:lstStyle/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Полная автоматизация процесса формирования платежей, уход от бумажных заявок на оплату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Процесс утверждения ежедневного реестра платежей для ФД – не более 15 мин.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Автоматическая выгрузка платежных документов в системы «Банк-клиент»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Возможность заведения плановых показателей и план</a:t>
            </a:r>
            <a:r>
              <a:rPr lang="en-US" sz="1600" dirty="0" smtClean="0">
                <a:solidFill>
                  <a:schemeClr val="tx1"/>
                </a:solidFill>
              </a:rPr>
              <a:t> - </a:t>
            </a:r>
            <a:r>
              <a:rPr lang="ru-RU" sz="1600" dirty="0" smtClean="0">
                <a:solidFill>
                  <a:schemeClr val="tx1"/>
                </a:solidFill>
              </a:rPr>
              <a:t>факт анализ в разрезе статей ДДС и ЦФО за любой период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Изменение статуса заявки на оплату в процессе согласования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Возможность распределение платежей по банкам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Возможность заведения заявок в валюте счета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Ограничение доступа в систему для определенных категорий сотрудников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Интеграция с 1С-Бухгалтерия 8.2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Удобные интерфейсы для пользователей (изменение цвета заявки при изменении ее статуса)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Формирование ежедневного реестра платежей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Возможность мультиплицирования системы в другие компании группы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Срок проекта – 2-3 месяца (ТЗ – коммерческая эксплуатация)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Бюджет проекта – 10 тыс. </a:t>
            </a:r>
            <a:r>
              <a:rPr lang="en-US" sz="1600" dirty="0" smtClean="0">
                <a:solidFill>
                  <a:schemeClr val="tx1"/>
                </a:solidFill>
              </a:rPr>
              <a:t>$ (</a:t>
            </a:r>
            <a:r>
              <a:rPr lang="ru-RU" sz="1600" dirty="0" smtClean="0">
                <a:solidFill>
                  <a:schemeClr val="tx1"/>
                </a:solidFill>
              </a:rPr>
              <a:t>лицензии + внедрение)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Заявка на оплату , лист для пользователей</a:t>
            </a:r>
            <a:endParaRPr lang="ru-RU" sz="1400" b="1" dirty="0"/>
          </a:p>
        </p:txBody>
      </p:sp>
      <p:pic>
        <p:nvPicPr>
          <p:cNvPr id="6" name="Содержимое 5" descr="Заявка_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00042"/>
            <a:ext cx="8858250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35719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Роли в процессе согласования платежей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6072230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1600" b="1" dirty="0" smtClean="0"/>
              <a:t>Инициатор платежа </a:t>
            </a:r>
          </a:p>
          <a:p>
            <a:pPr>
              <a:buNone/>
            </a:pPr>
            <a:r>
              <a:rPr lang="ru-RU" sz="1600" b="1" dirty="0" smtClean="0"/>
              <a:t>         </a:t>
            </a:r>
            <a:r>
              <a:rPr lang="ru-RU" sz="1600" dirty="0" smtClean="0"/>
              <a:t>- составляет заявку на оплату </a:t>
            </a:r>
          </a:p>
          <a:p>
            <a:pPr>
              <a:buNone/>
            </a:pPr>
            <a:r>
              <a:rPr lang="ru-RU" sz="1600" dirty="0" smtClean="0"/>
              <a:t>         - привязывает скан счета / накладной / договора / служебной записки   к заявке</a:t>
            </a:r>
          </a:p>
          <a:p>
            <a:pPr>
              <a:buNone/>
            </a:pPr>
            <a:r>
              <a:rPr lang="ru-RU" sz="1600" dirty="0" smtClean="0"/>
              <a:t>         - видит только свои заявки</a:t>
            </a:r>
          </a:p>
          <a:p>
            <a:pPr>
              <a:buNone/>
            </a:pPr>
            <a:r>
              <a:rPr lang="ru-RU" sz="1600" dirty="0" smtClean="0"/>
              <a:t> </a:t>
            </a:r>
          </a:p>
          <a:p>
            <a:pPr>
              <a:buAutoNum type="arabicPeriod" startAt="2"/>
            </a:pPr>
            <a:r>
              <a:rPr lang="ru-RU" sz="1600" b="1" dirty="0" smtClean="0"/>
              <a:t>Руководитель  (отвечает за бюджет по ЦФО верхнего уровня)</a:t>
            </a:r>
          </a:p>
          <a:p>
            <a:pPr>
              <a:buNone/>
            </a:pPr>
            <a:r>
              <a:rPr lang="ru-RU" sz="1600" b="1" dirty="0" smtClean="0"/>
              <a:t>         </a:t>
            </a:r>
            <a:r>
              <a:rPr lang="ru-RU" sz="1600" dirty="0" smtClean="0"/>
              <a:t>- согласовывает / отклоняет  заявки по своему ЦФО</a:t>
            </a:r>
          </a:p>
          <a:p>
            <a:pPr>
              <a:buNone/>
            </a:pPr>
            <a:r>
              <a:rPr lang="ru-RU" sz="1600" dirty="0" smtClean="0"/>
              <a:t>         - видит все заявки по своему ЦФО</a:t>
            </a:r>
          </a:p>
          <a:p>
            <a:pPr>
              <a:buNone/>
            </a:pPr>
            <a:endParaRPr lang="ru-RU" sz="1600" b="1" dirty="0" smtClean="0"/>
          </a:p>
          <a:p>
            <a:pPr>
              <a:buAutoNum type="arabicPeriod" startAt="3"/>
            </a:pPr>
            <a:r>
              <a:rPr lang="ru-RU" sz="1600" b="1" dirty="0" smtClean="0"/>
              <a:t>Финансовый контролер</a:t>
            </a:r>
          </a:p>
          <a:p>
            <a:pPr>
              <a:buNone/>
            </a:pPr>
            <a:r>
              <a:rPr lang="ru-RU" sz="1600" dirty="0" smtClean="0"/>
              <a:t>         - согласовывает / отклоняет все заявки </a:t>
            </a:r>
          </a:p>
          <a:p>
            <a:pPr>
              <a:buNone/>
            </a:pPr>
            <a:r>
              <a:rPr lang="ru-RU" sz="1600" dirty="0" smtClean="0"/>
              <a:t>         - проверяет и проставляет реквизиты заявки (ЦФО, статья ДДС, банк, назначение, сумма)</a:t>
            </a:r>
          </a:p>
          <a:p>
            <a:pPr>
              <a:buNone/>
            </a:pPr>
            <a:r>
              <a:rPr lang="ru-RU" sz="1600" dirty="0" smtClean="0"/>
              <a:t>         - ставит на оплату на текущий день</a:t>
            </a:r>
          </a:p>
          <a:p>
            <a:pPr>
              <a:buNone/>
            </a:pPr>
            <a:endParaRPr lang="ru-RU" sz="1600" b="1" dirty="0" smtClean="0"/>
          </a:p>
          <a:p>
            <a:pPr>
              <a:buAutoNum type="arabicPeriod" startAt="4"/>
            </a:pPr>
            <a:r>
              <a:rPr lang="ru-RU" sz="1600" b="1" dirty="0" smtClean="0"/>
              <a:t>Финансовый директор</a:t>
            </a:r>
          </a:p>
          <a:p>
            <a:pPr>
              <a:buNone/>
            </a:pPr>
            <a:r>
              <a:rPr lang="ru-RU" sz="1600" dirty="0" smtClean="0"/>
              <a:t>         - согласовывает / отклоняет все заявки свыше установленной суммы </a:t>
            </a:r>
          </a:p>
          <a:p>
            <a:pPr>
              <a:buNone/>
            </a:pPr>
            <a:r>
              <a:rPr lang="ru-RU" sz="1600" dirty="0" smtClean="0"/>
              <a:t>         - утверждает реестр платежей на текущий день</a:t>
            </a:r>
          </a:p>
          <a:p>
            <a:pPr>
              <a:buNone/>
            </a:pPr>
            <a:r>
              <a:rPr lang="ru-RU" sz="1600" dirty="0" smtClean="0"/>
              <a:t>         - имеет все права на операции по платежам / заявкам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Заявка на оплату , лист согласования</a:t>
            </a:r>
            <a:endParaRPr lang="ru-RU" sz="1400" b="1" dirty="0"/>
          </a:p>
        </p:txBody>
      </p:sp>
      <p:pic>
        <p:nvPicPr>
          <p:cNvPr id="4" name="Содержимое 3" descr="Заявка_2_Согласование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71480"/>
            <a:ext cx="8858250" cy="61436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Заявка на оплату: возможность вложить скан счета, договора, сл. записки в заявку</a:t>
            </a:r>
            <a:endParaRPr lang="ru-RU" sz="1400" b="1" dirty="0"/>
          </a:p>
        </p:txBody>
      </p:sp>
      <p:pic>
        <p:nvPicPr>
          <p:cNvPr id="4" name="Содержимое 3" descr="Заявка_3_Вложения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571480"/>
            <a:ext cx="8786812" cy="621510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Отчет по заявка для пользователей</a:t>
            </a:r>
            <a:endParaRPr lang="ru-RU" sz="1400" b="1" dirty="0"/>
          </a:p>
        </p:txBody>
      </p:sp>
      <p:pic>
        <p:nvPicPr>
          <p:cNvPr id="4" name="Содержимое 3" descr="Отчет по заявкам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71480"/>
            <a:ext cx="8858250" cy="614366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Отчет по заявка с полной детализацией по реквизитам (для финансов) - начало</a:t>
            </a:r>
            <a:endParaRPr lang="ru-RU" sz="1400" b="1" dirty="0"/>
          </a:p>
        </p:txBody>
      </p:sp>
      <p:pic>
        <p:nvPicPr>
          <p:cNvPr id="4" name="Содержимое 3" descr="Документы Заявка на оплату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00042"/>
            <a:ext cx="8786813" cy="635795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Отчет по заявка с полной детализацией по реквизитам (для финансов) - окончание</a:t>
            </a:r>
            <a:endParaRPr lang="ru-RU" sz="1400" dirty="0"/>
          </a:p>
        </p:txBody>
      </p:sp>
      <p:pic>
        <p:nvPicPr>
          <p:cNvPr id="4" name="Содержимое 3" descr="Документы Заявка на оплату_2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" y="571480"/>
            <a:ext cx="8858250" cy="61436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384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ПРЕЗЕНТАЦИЯ МОДУЛЯ «ПЛАТЕЖНЫЙ КАЛЕНДАРЬ»</vt:lpstr>
      <vt:lpstr>Цели проекта</vt:lpstr>
      <vt:lpstr>Заявка на оплату , лист для пользователей</vt:lpstr>
      <vt:lpstr>Роли в процессе согласования платежей</vt:lpstr>
      <vt:lpstr>Заявка на оплату , лист согласования</vt:lpstr>
      <vt:lpstr>Заявка на оплату: возможность вложить скан счета, договора, сл. записки в заявку</vt:lpstr>
      <vt:lpstr>Отчет по заявка для пользователей</vt:lpstr>
      <vt:lpstr>Отчет по заявка с полной детализацией по реквизитам (для финансов) - начало</vt:lpstr>
      <vt:lpstr>Отчет по заявка с полной детализацией по реквизитам (для финансов) - окончание</vt:lpstr>
      <vt:lpstr>Документ ввода начальных остатков по расчетным счетам </vt:lpstr>
      <vt:lpstr>Монитор реестра платежей для финансового менеджера и ФД</vt:lpstr>
      <vt:lpstr>Монитор реестра платежей (нижняя часть) – расчет остатков на конец операционного дня</vt:lpstr>
      <vt:lpstr>План-фактный анализ по статьям ДДС / ЦФО</vt:lpstr>
      <vt:lpstr>Детализация факта возможна в разрезе контрагентов</vt:lpstr>
      <vt:lpstr>.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sablukovk</dc:creator>
  <cp:lastModifiedBy>sablukovk</cp:lastModifiedBy>
  <cp:revision>28</cp:revision>
  <dcterms:created xsi:type="dcterms:W3CDTF">2011-06-14T11:18:26Z</dcterms:created>
  <dcterms:modified xsi:type="dcterms:W3CDTF">2011-06-15T08:49:57Z</dcterms:modified>
</cp:coreProperties>
</file>